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6" r:id="rId3"/>
    <p:sldId id="268" r:id="rId4"/>
    <p:sldId id="270" r:id="rId5"/>
    <p:sldId id="269" r:id="rId6"/>
    <p:sldId id="257" r:id="rId7"/>
    <p:sldId id="271" r:id="rId8"/>
    <p:sldId id="258" r:id="rId9"/>
    <p:sldId id="259" r:id="rId10"/>
    <p:sldId id="272" r:id="rId11"/>
    <p:sldId id="262" r:id="rId12"/>
    <p:sldId id="273" r:id="rId13"/>
  </p:sldIdLst>
  <p:sldSz cx="9144000" cy="6858000" type="screen4x3"/>
  <p:notesSz cx="7100888" cy="10233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7.jpe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6.wdp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16.jpeg"/><Relationship Id="rId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18.jpeg"/><Relationship Id="rId4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5" Type="http://schemas.openxmlformats.org/officeDocument/2006/relationships/image" Target="../media/image20.jpeg"/><Relationship Id="rId4" Type="http://schemas.microsoft.com/office/2007/relationships/hdphoto" Target="../media/hdphoto1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4.wdp"/><Relationship Id="rId5" Type="http://schemas.openxmlformats.org/officeDocument/2006/relationships/image" Target="../media/image22.jpeg"/><Relationship Id="rId4" Type="http://schemas.microsoft.com/office/2007/relationships/hdphoto" Target="../media/hdphoto1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5.wdp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a42987759c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 bwMode="auto">
          <a:xfrm>
            <a:off x="0" y="0"/>
            <a:ext cx="915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836712"/>
            <a:ext cx="648072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 «Мамина школа»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err="1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Татарча</a:t>
            </a:r>
            <a:r>
              <a:rPr lang="ru-RU" sz="2400" b="1" dirty="0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2400" b="1" dirty="0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сөйләшәбез</a:t>
            </a:r>
            <a:endParaRPr lang="tt-RU" sz="2400" b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2400" b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Усманова Рамзия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Камиловна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41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a42987759c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 bwMode="auto">
          <a:xfrm>
            <a:off x="0" y="-16904"/>
            <a:ext cx="9159687" cy="687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\Desktop\фото с фотика ВСЕ\DSC095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20547"/>
            <a:ext cx="2436395" cy="3248526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мамина школа Рам Кам 2016\DSC096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4896544" cy="3672408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80505" y="692696"/>
            <a:ext cx="280831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бармак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бабай,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бармак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әби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бармак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әти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бармак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әни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бармак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малай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3959897"/>
            <a:ext cx="2635629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бармак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бабай,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бармак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әби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бармак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әти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бармак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әни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бармак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кыз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41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a42987759c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 bwMode="auto">
          <a:xfrm>
            <a:off x="0" y="0"/>
            <a:ext cx="9159687" cy="687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75091" y="279423"/>
            <a:ext cx="28083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</a:t>
            </a:r>
            <a:r>
              <a:rPr lang="tt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үрсәт әле, үскәнем,</a:t>
            </a:r>
          </a:p>
          <a:p>
            <a:pPr>
              <a:lnSpc>
                <a:spcPct val="150000"/>
              </a:lnSpc>
            </a:pPr>
            <a:r>
              <a:rPr lang="tt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Ничек бабайлар йөри,</a:t>
            </a:r>
          </a:p>
          <a:p>
            <a:pPr>
              <a:lnSpc>
                <a:spcPct val="150000"/>
              </a:lnSpc>
            </a:pPr>
            <a:r>
              <a:rPr lang="tt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Менә шулай, менә шулай бабайлар йөри</a:t>
            </a:r>
          </a:p>
          <a:p>
            <a:endParaRPr lang="tt-RU" dirty="0"/>
          </a:p>
          <a:p>
            <a:endParaRPr lang="ru-RU" dirty="0"/>
          </a:p>
        </p:txBody>
      </p:sp>
      <p:pic>
        <p:nvPicPr>
          <p:cNvPr id="2050" name="Picture 2" descr="C:\Users\admin\Desktop\мамина школа Рам Кам 2016\DSC096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72797"/>
            <a:ext cx="4776617" cy="3582462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admin\Desktop\мамина школа Рам Кам 2016\DSC096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231" y="2996952"/>
            <a:ext cx="4824536" cy="3618402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9592" y="4293096"/>
            <a:ext cx="29092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</a:t>
            </a:r>
            <a:r>
              <a:rPr lang="tt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үрсәт әле, үскәнем,</a:t>
            </a: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Ничек әбиләр йөри,</a:t>
            </a:r>
          </a:p>
          <a:p>
            <a:pPr lvl="0">
              <a:lnSpc>
                <a:spcPct val="150000"/>
              </a:lnSpc>
            </a:pPr>
            <a:r>
              <a:rPr lang="tt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Менә шулай, менә шулай әбиләр йөри</a:t>
            </a:r>
            <a:endParaRPr lang="tt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84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a42987759c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 bwMode="auto">
          <a:xfrm>
            <a:off x="0" y="-16904"/>
            <a:ext cx="9159687" cy="687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4077072"/>
            <a:ext cx="242979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tt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үрсәт әле, үскәнем</a:t>
            </a:r>
            <a:r>
              <a:rPr lang="tt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t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Ничек </a:t>
            </a:r>
            <a:r>
              <a:rPr lang="tt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әниләр йөри</a:t>
            </a:r>
            <a:r>
              <a:rPr lang="tt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>
              <a:lnSpc>
                <a:spcPct val="150000"/>
              </a:lnSpc>
            </a:pPr>
            <a:r>
              <a:rPr lang="tt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Менә шулай, менә шулай </a:t>
            </a:r>
            <a:r>
              <a:rPr lang="tt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әниләр йөри</a:t>
            </a:r>
            <a:endParaRPr lang="tt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tt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admin\Desktop\мамина школа Рам Кам 2016\DSC096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5014"/>
            <a:ext cx="4896544" cy="3672408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92080" y="226163"/>
            <a:ext cx="31683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</a:t>
            </a:r>
            <a:r>
              <a:rPr lang="tt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үрсәт әле, үскәнем,</a:t>
            </a: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Ничек әтиләр йөри,</a:t>
            </a: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Менә шулай, менә шулай әтиләр йөри</a:t>
            </a:r>
            <a:endParaRPr lang="tt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C:\Users\admin\Desktop\мамина школа Рам Кам 2016\DSC0965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065" y="2972476"/>
            <a:ext cx="4968552" cy="3726415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11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a42987759c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 bwMode="auto">
          <a:xfrm>
            <a:off x="0" y="-16904"/>
            <a:ext cx="9159687" cy="687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1843" y="620688"/>
            <a:ext cx="35081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</a:t>
            </a:r>
            <a:r>
              <a:rPr lang="tt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үрсәт әле, үскәнем,</a:t>
            </a: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Ничек балалар бии</a:t>
            </a: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Менә шулай, менә шулай балалар бии</a:t>
            </a:r>
            <a:endParaRPr lang="tt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4" descr="C:\Users\admin\Desktop\мамина школа Рам Кам 2016\DSC0966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0" b="2250"/>
          <a:stretch/>
        </p:blipFill>
        <p:spPr bwMode="auto">
          <a:xfrm>
            <a:off x="323528" y="2924944"/>
            <a:ext cx="5220208" cy="3672408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Desktop\мамина школа Рам Кам 2016\DSC0965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189"/>
          <a:stretch/>
        </p:blipFill>
        <p:spPr bwMode="auto">
          <a:xfrm>
            <a:off x="3923928" y="260648"/>
            <a:ext cx="4977045" cy="3352444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96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a42987759c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 bwMode="auto">
          <a:xfrm>
            <a:off x="-12576" y="0"/>
            <a:ext cx="915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мамина школа Рам Кам 2016\DSC096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4"/>
          <a:stretch/>
        </p:blipFill>
        <p:spPr bwMode="auto">
          <a:xfrm>
            <a:off x="3979777" y="188640"/>
            <a:ext cx="4752528" cy="4584646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мамина школа Рам Кам 2016\DSC0968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4" r="14347"/>
          <a:stretch/>
        </p:blipFill>
        <p:spPr bwMode="auto">
          <a:xfrm>
            <a:off x="179512" y="2708920"/>
            <a:ext cx="3312368" cy="3698550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260648"/>
            <a:ext cx="303353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t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Курчагымны тирбәтәм,</a:t>
            </a:r>
          </a:p>
          <a:p>
            <a:pPr>
              <a:lnSpc>
                <a:spcPct val="150000"/>
              </a:lnSpc>
            </a:pPr>
            <a:r>
              <a:rPr lang="tt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Әлли-бәлли йоклатам.</a:t>
            </a:r>
          </a:p>
          <a:p>
            <a:pPr>
              <a:lnSpc>
                <a:spcPct val="150000"/>
              </a:lnSpc>
            </a:pPr>
            <a:r>
              <a:rPr lang="tt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Әлли-бәлли </a:t>
            </a:r>
            <a:r>
              <a:rPr lang="tt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йоклатам,</a:t>
            </a:r>
            <a:endParaRPr lang="tt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Әлли-бәлли йоклатам.</a:t>
            </a:r>
          </a:p>
          <a:p>
            <a:pPr>
              <a:lnSpc>
                <a:spcPct val="150000"/>
              </a:lnSpc>
            </a:pP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41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a42987759c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 bwMode="auto">
          <a:xfrm>
            <a:off x="-12576" y="0"/>
            <a:ext cx="915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мамина школа Рам Кам 2016\DSC0968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5"/>
          <a:stretch/>
        </p:blipFill>
        <p:spPr bwMode="auto">
          <a:xfrm>
            <a:off x="3707904" y="260648"/>
            <a:ext cx="5281938" cy="4579460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admin\Desktop\мамина школа Рам Кам 2016\DSC0966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0" r="32721" b="3921"/>
          <a:stretch/>
        </p:blipFill>
        <p:spPr bwMode="auto">
          <a:xfrm>
            <a:off x="323528" y="260648"/>
            <a:ext cx="3104836" cy="3021140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мамина школа Рам Кам 2016\DSC0966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9" t="15452" r="42578" b="12570"/>
          <a:stretch/>
        </p:blipFill>
        <p:spPr bwMode="auto">
          <a:xfrm>
            <a:off x="1052100" y="3573016"/>
            <a:ext cx="2376264" cy="3091543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32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a42987759c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 bwMode="auto">
          <a:xfrm>
            <a:off x="-6762" y="0"/>
            <a:ext cx="915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мамина школа Рам Кам 2016\DSC096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75320"/>
            <a:ext cx="5433094" cy="4074821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мамина школа Рам Кам 2016\DSC096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93889"/>
            <a:ext cx="4389106" cy="3291830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188640"/>
            <a:ext cx="3528392" cy="1669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tt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 өй матур, бу өй зур.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200000"/>
              </a:lnSpc>
            </a:pPr>
            <a:r>
              <a:rPr lang="tt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Монда яши бабай. </a:t>
            </a:r>
            <a:endParaRPr lang="tt-RU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200000"/>
              </a:lnSpc>
            </a:pPr>
            <a:r>
              <a:rPr lang="tt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t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 бабай. 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41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a42987759c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 bwMode="auto">
          <a:xfrm>
            <a:off x="-6762" y="0"/>
            <a:ext cx="915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мамина школа Рам Кам 2016\DSC096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68960"/>
            <a:ext cx="4680520" cy="3510390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мамина школа Рам Кам 2016\DSC0969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05"/>
          <a:stretch/>
        </p:blipFill>
        <p:spPr bwMode="auto">
          <a:xfrm>
            <a:off x="3923928" y="260648"/>
            <a:ext cx="4843304" cy="3852266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476672"/>
            <a:ext cx="35283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tt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Монда яши әби. </a:t>
            </a:r>
            <a:endParaRPr lang="tt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tt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t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 әби. </a:t>
            </a:r>
            <a:endParaRPr lang="tt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tt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Монда </a:t>
            </a:r>
            <a:r>
              <a:rPr lang="tt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яши әти. </a:t>
            </a:r>
            <a:endParaRPr lang="tt-RU" sz="20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tt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t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 әти. 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41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a42987759c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 bwMode="auto">
          <a:xfrm>
            <a:off x="-6762" y="0"/>
            <a:ext cx="915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admin\Desktop\мамина школа Рам Кам 2016\DSC096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52670"/>
            <a:ext cx="4176419" cy="3132314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Desktop\мамина школа Рам Кам 2016\DSC0969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66" y="2708921"/>
            <a:ext cx="5204589" cy="3903442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620688"/>
            <a:ext cx="4572000" cy="188365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tt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Монда яши әни. 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tt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-Мин әни. </a:t>
            </a:r>
            <a:endParaRPr lang="tt-RU" sz="20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tt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Монда </a:t>
            </a:r>
            <a:r>
              <a:rPr lang="tt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яши малай. </a:t>
            </a:r>
            <a:endParaRPr lang="tt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tt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t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 малай.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8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a42987759c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 bwMode="auto">
          <a:xfrm>
            <a:off x="-8451" y="0"/>
            <a:ext cx="915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admin\Desktop\мамина школа Рам Кам 2016\DSC096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4022"/>
            <a:ext cx="4472988" cy="3354741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мамина школа Рам Кам 2016\DSC0969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575"/>
          <a:stretch/>
        </p:blipFill>
        <p:spPr bwMode="auto">
          <a:xfrm>
            <a:off x="719673" y="3830516"/>
            <a:ext cx="3204255" cy="2846554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88024" y="265719"/>
            <a:ext cx="4572000" cy="188365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tt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Монда яши кыз. </a:t>
            </a:r>
            <a:endParaRPr lang="tt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tt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t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 кыз. </a:t>
            </a:r>
            <a:endParaRPr lang="tt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tt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Әйе </a:t>
            </a:r>
            <a:r>
              <a:rPr lang="tt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шул, әйе шул, </a:t>
            </a:r>
            <a:endParaRPr lang="tt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tt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 </a:t>
            </a:r>
            <a:r>
              <a:rPr lang="tt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өй матур, бу өй зур. 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41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a42987759c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 bwMode="auto">
          <a:xfrm>
            <a:off x="-8451" y="0"/>
            <a:ext cx="915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мамина школа Рам Кам 2016\DSC096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3" y="2873948"/>
            <a:ext cx="4824537" cy="3618403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dmin\Desktop\мамина школа Рам Кам 2016\DSC096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929" y="104752"/>
            <a:ext cx="4517613" cy="3388210"/>
          </a:xfrm>
          <a:prstGeom prst="rect">
            <a:avLst/>
          </a:prstGeom>
          <a:noFill/>
          <a:ln w="76200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8132" y="476672"/>
            <a:ext cx="4572000" cy="17045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 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Йокла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нәни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бәү-бәү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ru-RU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Үсәрсең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дәү-дәү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Бәү-бәү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бәү-бәү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Бәү-бәү-бәү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бәү-бәү-бәү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558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178</Words>
  <Application>Microsoft Office PowerPoint</Application>
  <PresentationFormat>Экран (4:3)</PresentationFormat>
  <Paragraphs>55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13</cp:revision>
  <cp:lastPrinted>2016-05-16T11:39:17Z</cp:lastPrinted>
  <dcterms:created xsi:type="dcterms:W3CDTF">2016-05-10T10:41:35Z</dcterms:created>
  <dcterms:modified xsi:type="dcterms:W3CDTF">2016-05-16T11:48:47Z</dcterms:modified>
</cp:coreProperties>
</file>